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9" r:id="rId3"/>
    <p:sldId id="261" r:id="rId4"/>
    <p:sldId id="263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676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22BF5-C2F1-43BD-907A-EEDAE4581A20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762D5-D7DE-417F-96FC-0AECB97F2F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379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762D5-D7DE-417F-96FC-0AECB97F2FD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8193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B02ED2-138E-4609-97A5-5B40F323BD4C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CDCAE6-736D-4038-B407-60AF509B1F6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1857388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ОГБУЗ </a:t>
            </a:r>
            <a:br>
              <a:rPr lang="ru-RU" sz="5400" dirty="0" smtClean="0">
                <a:solidFill>
                  <a:schemeClr val="tx1"/>
                </a:solidFill>
              </a:rPr>
            </a:br>
            <a:r>
              <a:rPr lang="ru-RU" sz="5400" dirty="0" smtClean="0">
                <a:solidFill>
                  <a:schemeClr val="tx1"/>
                </a:solidFill>
              </a:rPr>
              <a:t>«</a:t>
            </a:r>
            <a:r>
              <a:rPr lang="ru-RU" sz="5400" dirty="0" err="1" smtClean="0">
                <a:solidFill>
                  <a:schemeClr val="tx1"/>
                </a:solidFill>
              </a:rPr>
              <a:t>Жигаловская</a:t>
            </a:r>
            <a:r>
              <a:rPr lang="ru-RU" sz="5400" dirty="0" smtClean="0">
                <a:solidFill>
                  <a:schemeClr val="tx1"/>
                </a:solidFill>
              </a:rPr>
              <a:t> районная больница»</a:t>
            </a:r>
            <a:endParaRPr lang="ru-RU" sz="5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User\Pictures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928934"/>
            <a:ext cx="7358114" cy="3503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Укомплектованность больницы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20000"/>
              </a:lnSpc>
              <a:buNone/>
              <a:defRPr/>
            </a:pPr>
            <a:r>
              <a:rPr lang="ru-RU" sz="4300" dirty="0" smtClean="0"/>
              <a:t>На сегодняшний день в ОГБУЗ «Жигаловская РБ» работает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171</a:t>
            </a:r>
            <a:r>
              <a:rPr lang="ru-RU" sz="4300" dirty="0" smtClean="0"/>
              <a:t> </a:t>
            </a:r>
            <a:r>
              <a:rPr lang="ru-RU" sz="4300" dirty="0" smtClean="0"/>
              <a:t>человека.</a:t>
            </a:r>
          </a:p>
          <a:p>
            <a:pPr>
              <a:buNone/>
              <a:defRPr/>
            </a:pPr>
            <a:endParaRPr lang="ru-RU" sz="4300" dirty="0" smtClean="0"/>
          </a:p>
          <a:p>
            <a:pPr>
              <a:buNone/>
              <a:defRPr/>
            </a:pPr>
            <a:r>
              <a:rPr lang="ru-RU" sz="4300" dirty="0" smtClean="0"/>
              <a:t>Из них:</a:t>
            </a:r>
          </a:p>
          <a:p>
            <a:pPr algn="ctr">
              <a:defRPr/>
            </a:pPr>
            <a:r>
              <a:rPr lang="ru-RU" sz="4300" dirty="0" smtClean="0"/>
              <a:t>врачи –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ru-RU" sz="4300" dirty="0" smtClean="0"/>
              <a:t>человек;  </a:t>
            </a:r>
          </a:p>
          <a:p>
            <a:pPr algn="ctr">
              <a:defRPr/>
            </a:pPr>
            <a:r>
              <a:rPr lang="ru-RU" sz="4300" dirty="0" smtClean="0"/>
              <a:t>средний медицинский персонал - 68 человек; </a:t>
            </a:r>
          </a:p>
          <a:p>
            <a:pPr algn="ctr">
              <a:defRPr/>
            </a:pPr>
            <a:r>
              <a:rPr lang="ru-RU" sz="4300" dirty="0" smtClean="0"/>
              <a:t>младший медицинский персонал -  </a:t>
            </a:r>
            <a:r>
              <a:rPr lang="ru-RU" sz="4300" dirty="0" smtClean="0"/>
              <a:t>6 </a:t>
            </a:r>
            <a:r>
              <a:rPr lang="ru-RU" sz="4300" dirty="0" smtClean="0"/>
              <a:t>человек; </a:t>
            </a:r>
          </a:p>
          <a:p>
            <a:pPr algn="ctr">
              <a:defRPr/>
            </a:pPr>
            <a:r>
              <a:rPr lang="ru-RU" sz="4300" dirty="0" smtClean="0"/>
              <a:t>прочие – </a:t>
            </a: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  <a:r>
              <a:rPr lang="ru-RU" sz="4300" dirty="0" smtClean="0"/>
              <a:t> человека.</a:t>
            </a:r>
          </a:p>
          <a:p>
            <a:pPr>
              <a:defRPr/>
            </a:pP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938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«</a:t>
            </a:r>
            <a:r>
              <a:rPr lang="ru-RU" dirty="0" err="1" smtClean="0"/>
              <a:t>Жигаловскую</a:t>
            </a:r>
            <a:r>
              <a:rPr lang="ru-RU" dirty="0" smtClean="0"/>
              <a:t> РБ» требуются: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10112"/>
          </a:xfrm>
        </p:spPr>
        <p:txBody>
          <a:bodyPr>
            <a:normAutofit/>
          </a:bodyPr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Фельдшер</a:t>
            </a:r>
            <a:r>
              <a:rPr lang="ru-RU" sz="2800" dirty="0" smtClean="0"/>
              <a:t>;</a:t>
            </a:r>
          </a:p>
          <a:p>
            <a:pPr algn="ctr"/>
            <a:r>
              <a:rPr lang="ru-RU" sz="2800" dirty="0" smtClean="0"/>
              <a:t>Фельдшер </a:t>
            </a:r>
            <a:r>
              <a:rPr lang="ru-RU" sz="2800" dirty="0" smtClean="0"/>
              <a:t>СМП;</a:t>
            </a:r>
          </a:p>
          <a:p>
            <a:pPr algn="ctr"/>
            <a:r>
              <a:rPr lang="ru-RU" sz="2800" dirty="0" smtClean="0"/>
              <a:t>Фельдшер ФАП;</a:t>
            </a:r>
          </a:p>
          <a:p>
            <a:pPr algn="ctr"/>
            <a:r>
              <a:rPr lang="ru-RU" sz="2800" dirty="0" smtClean="0"/>
              <a:t>Медицинские сестры;</a:t>
            </a:r>
          </a:p>
          <a:p>
            <a:pPr marL="0" indent="0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400" dirty="0" smtClean="0"/>
              <a:t>Целевые показатели заработной платы </a:t>
            </a:r>
            <a:r>
              <a:rPr lang="ru-RU" sz="2800" b="1" dirty="0" smtClean="0"/>
              <a:t>40160</a:t>
            </a:r>
            <a:r>
              <a:rPr lang="ru-RU" sz="2400" dirty="0" smtClean="0"/>
              <a:t> </a:t>
            </a:r>
            <a:r>
              <a:rPr lang="ru-RU" sz="2400" dirty="0" smtClean="0"/>
              <a:t>рублей.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buNone/>
              <a:defRPr/>
            </a:pPr>
            <a:endParaRPr lang="ru-RU" sz="4200" dirty="0" smtClean="0"/>
          </a:p>
          <a:p>
            <a:pPr marL="667512" lvl="2" indent="0" algn="ctr">
              <a:lnSpc>
                <a:spcPct val="120000"/>
              </a:lnSpc>
              <a:buNone/>
              <a:defRPr/>
            </a:pPr>
            <a:r>
              <a:rPr lang="ru-RU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районе предусмотрена выплата подъемных молодым специалистам (СМП -50000 руб.)</a:t>
            </a:r>
            <a:endParaRPr lang="ru-RU" sz="4200" dirty="0" smtClean="0"/>
          </a:p>
          <a:p>
            <a:pPr algn="just">
              <a:lnSpc>
                <a:spcPct val="120000"/>
              </a:lnSpc>
              <a:defRPr/>
            </a:pPr>
            <a:r>
              <a:rPr lang="ru-RU" sz="4200" dirty="0"/>
              <a:t>Действует программа «Земский фельдшер</a:t>
            </a:r>
            <a:r>
              <a:rPr lang="ru-RU" sz="4200" dirty="0" smtClean="0"/>
              <a:t>»;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sz="4200" dirty="0" smtClean="0"/>
              <a:t>Поиск </a:t>
            </a:r>
            <a:r>
              <a:rPr lang="ru-RU" sz="4200" dirty="0"/>
              <a:t>и съем жилья для медицинских </a:t>
            </a:r>
            <a:r>
              <a:rPr lang="ru-RU" sz="4200" dirty="0" smtClean="0"/>
              <a:t>специалистов;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sz="4200" dirty="0" smtClean="0"/>
              <a:t>Оказание помощи во внеочередном предоставлении места в дошкольные образовательные организации;     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sz="4200" dirty="0" smtClean="0"/>
              <a:t>Мероприятия по обеспечению социально-бытовых нужд медработников;                                                       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sz="4200" dirty="0" smtClean="0"/>
              <a:t>Выплата стимулирующих надбавок к заработной плате;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sz="4200" dirty="0" smtClean="0"/>
              <a:t>Обеспечение спецодеждой врачей и СМП.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36904" cy="1028640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dirty="0" smtClean="0"/>
              <a:t>Меры социальной поддержки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Наши контакты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3050"/>
            <a:ext cx="8390736" cy="478634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  <a:defRPr/>
            </a:pPr>
            <a:r>
              <a:rPr lang="ru-RU" sz="2800" b="1" dirty="0" smtClean="0"/>
              <a:t>Главный врач – </a:t>
            </a:r>
            <a:r>
              <a:rPr lang="ru-RU" sz="2800" dirty="0" smtClean="0"/>
              <a:t>Тарасов Александр Сергеевич, тел/факс 8(39551)-3-14-55.</a:t>
            </a:r>
          </a:p>
          <a:p>
            <a:pPr algn="ctr">
              <a:buNone/>
              <a:defRPr/>
            </a:pPr>
            <a:endParaRPr lang="ru-RU" sz="2800" dirty="0" smtClean="0"/>
          </a:p>
          <a:p>
            <a:pPr algn="ctr">
              <a:buNone/>
              <a:defRPr/>
            </a:pPr>
            <a:r>
              <a:rPr lang="ru-RU" sz="2800" b="1" dirty="0" smtClean="0"/>
              <a:t>Начальник ОК – </a:t>
            </a:r>
            <a:r>
              <a:rPr lang="ru-RU" sz="2800" dirty="0" smtClean="0"/>
              <a:t>Федосеева Светлана Валерьевна, тел. 8(39551)3-18-18.</a:t>
            </a:r>
            <a:endParaRPr lang="ru-RU" sz="2800" b="1" dirty="0" smtClean="0"/>
          </a:p>
          <a:p>
            <a:pPr algn="ctr">
              <a:buNone/>
              <a:defRPr/>
            </a:pPr>
            <a:endParaRPr lang="ru-RU" sz="2800" b="1" dirty="0" smtClean="0"/>
          </a:p>
          <a:p>
            <a:pPr algn="ctr">
              <a:buNone/>
              <a:defRPr/>
            </a:pPr>
            <a:r>
              <a:rPr lang="ru-RU" sz="2800" b="1" dirty="0" smtClean="0"/>
              <a:t>Адрес: </a:t>
            </a:r>
            <a:r>
              <a:rPr lang="ru-RU" sz="2800" dirty="0" smtClean="0"/>
              <a:t>Иркутская область, </a:t>
            </a:r>
          </a:p>
          <a:p>
            <a:pPr algn="ctr">
              <a:buNone/>
              <a:defRPr/>
            </a:pPr>
            <a:r>
              <a:rPr lang="ru-RU" sz="2800" dirty="0" smtClean="0"/>
              <a:t>р.п. Жигалово, ул. Левина, 18. </a:t>
            </a:r>
          </a:p>
          <a:p>
            <a:pPr algn="ctr">
              <a:buNone/>
              <a:defRPr/>
            </a:pPr>
            <a:endParaRPr lang="en-US" sz="2800" dirty="0" smtClean="0"/>
          </a:p>
          <a:p>
            <a:pPr algn="ctr">
              <a:buNone/>
              <a:defRPr/>
            </a:pPr>
            <a:r>
              <a:rPr lang="ru-RU" sz="2800" b="1" dirty="0" smtClean="0"/>
              <a:t>Тел/факс: </a:t>
            </a:r>
            <a:r>
              <a:rPr lang="ru-RU" sz="2800" dirty="0" smtClean="0"/>
              <a:t>8(39551)-3-14-55; 3-18-18. </a:t>
            </a:r>
          </a:p>
          <a:p>
            <a:pPr algn="ctr">
              <a:buNone/>
              <a:defRPr/>
            </a:pPr>
            <a:r>
              <a:rPr lang="ru-RU" sz="2800" b="1" dirty="0" smtClean="0"/>
              <a:t>Сайт: </a:t>
            </a:r>
            <a:r>
              <a:rPr lang="ru-RU" sz="2800" dirty="0" err="1" smtClean="0"/>
              <a:t>jig_crb@irmail</a:t>
            </a:r>
            <a:r>
              <a:rPr lang="en-US" sz="2800" dirty="0" smtClean="0"/>
              <a:t>.</a:t>
            </a:r>
            <a:r>
              <a:rPr lang="ru-RU" sz="2800" dirty="0" err="1" smtClean="0"/>
              <a:t>ru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</TotalTime>
  <Words>180</Words>
  <Application>Microsoft Office PowerPoint</Application>
  <PresentationFormat>Экран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ОГБУЗ  «Жигаловская районная больница»</vt:lpstr>
      <vt:lpstr>Укомплектованность больницы</vt:lpstr>
      <vt:lpstr>В «Жигаловскую РБ» требуются:</vt:lpstr>
      <vt:lpstr> Меры социальной поддержки</vt:lpstr>
      <vt:lpstr>Наши контакты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ОГБУЗ  «Жигаловская районная больница»</dc:title>
  <dc:creator>Федосеева</dc:creator>
  <cp:lastModifiedBy>User</cp:lastModifiedBy>
  <cp:revision>25</cp:revision>
  <dcterms:created xsi:type="dcterms:W3CDTF">2018-10-04T02:10:58Z</dcterms:created>
  <dcterms:modified xsi:type="dcterms:W3CDTF">2021-03-10T01:31:56Z</dcterms:modified>
</cp:coreProperties>
</file>